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273" r:id="rId36"/>
    <p:sldId id="270" r:id="rId37"/>
    <p:sldId id="274" r:id="rId38"/>
    <p:sldId id="275" r:id="rId39"/>
    <p:sldId id="276" r:id="rId40"/>
    <p:sldId id="278" r:id="rId41"/>
    <p:sldId id="279" r:id="rId42"/>
    <p:sldId id="280" r:id="rId43"/>
    <p:sldId id="301" r:id="rId44"/>
    <p:sldId id="307" r:id="rId45"/>
    <p:sldId id="304" r:id="rId46"/>
    <p:sldId id="305" r:id="rId47"/>
    <p:sldId id="306" r:id="rId48"/>
    <p:sldId id="303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65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8/8/2024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ACFB06-F3A4-629C-33E1-7996DAE3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981926"/>
            <a:ext cx="9978736" cy="54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343319"/>
            <a:ext cx="6096002" cy="1611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3655CF-734D-3D87-E441-4C292E4F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3" y="3271851"/>
            <a:ext cx="6096002" cy="2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validity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1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- Orbit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49493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Ground Station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39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POI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77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4990</TotalTime>
  <Words>963</Words>
  <Application>Microsoft Office PowerPoint</Application>
  <PresentationFormat>Grand écran</PresentationFormat>
  <Paragraphs>178</Paragraphs>
  <Slides>52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5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Excel Dashboard - Example</vt:lpstr>
      <vt:lpstr>Results validity</vt:lpstr>
      <vt:lpstr>Result validity - Orbit</vt:lpstr>
      <vt:lpstr>Result validity – Ground Station</vt:lpstr>
      <vt:lpstr>Result validity – POI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30</cp:revision>
  <dcterms:created xsi:type="dcterms:W3CDTF">2024-06-03T08:39:49Z</dcterms:created>
  <dcterms:modified xsi:type="dcterms:W3CDTF">2024-08-08T12:28:39Z</dcterms:modified>
</cp:coreProperties>
</file>